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sldIdLst>
    <p:sldId id="258" r:id="rId2"/>
    <p:sldId id="262" r:id="rId3"/>
    <p:sldId id="259" r:id="rId4"/>
    <p:sldId id="2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9/28/2021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looket.com/play?hwId=61531e644b3baf002c331f40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613" y="5227083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Magnetism and electricity day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33" y="4667417"/>
            <a:ext cx="2355198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9-27 &amp; 9-28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CB324-F9B3-478F-99C6-E82098769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13" y="134224"/>
            <a:ext cx="5980418" cy="336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8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22B5A2-BB85-482E-8B22-912B74DA3A9F}"/>
              </a:ext>
            </a:extLst>
          </p:cNvPr>
          <p:cNvSpPr txBox="1"/>
          <p:nvPr/>
        </p:nvSpPr>
        <p:spPr>
          <a:xfrm>
            <a:off x="596900" y="60283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DQ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F7610-1342-4FCA-A714-B61096D43401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5612862-0056-4F0A-BDD5-6A0298AFB6AA}"/>
              </a:ext>
            </a:extLst>
          </p:cNvPr>
          <p:cNvSpPr/>
          <p:nvPr/>
        </p:nvSpPr>
        <p:spPr>
          <a:xfrm>
            <a:off x="497764" y="4764550"/>
            <a:ext cx="1161409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D49EB9-58B7-46D5-8F91-5B57D8EC1988}"/>
              </a:ext>
            </a:extLst>
          </p:cNvPr>
          <p:cNvSpPr/>
          <p:nvPr/>
        </p:nvSpPr>
        <p:spPr>
          <a:xfrm>
            <a:off x="1177604" y="920421"/>
            <a:ext cx="10318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MRI machines use magnetic fields from powerful electromagnets to create images of the inside of a person’s body (see diagram below).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DF43A-3732-4205-968A-05DB47087E44}"/>
              </a:ext>
            </a:extLst>
          </p:cNvPr>
          <p:cNvSpPr/>
          <p:nvPr/>
        </p:nvSpPr>
        <p:spPr>
          <a:xfrm>
            <a:off x="7351553" y="1327369"/>
            <a:ext cx="3151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Magnetic Resonance Imaging</a:t>
            </a:r>
            <a:br>
              <a:rPr lang="en-US" b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(MRI)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27E7BE-14EE-48E0-9173-A2CFA73A7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602" y="1709447"/>
            <a:ext cx="2649625" cy="1719553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312EAF9-28F2-4806-B56C-EF535670F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150554"/>
              </p:ext>
            </p:extLst>
          </p:nvPr>
        </p:nvGraphicFramePr>
        <p:xfrm>
          <a:off x="1177603" y="1903960"/>
          <a:ext cx="6173949" cy="1452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3949">
                  <a:extLst>
                    <a:ext uri="{9D8B030D-6E8A-4147-A177-3AD203B41FA5}">
                      <a16:colId xmlns:a16="http://schemas.microsoft.com/office/drawing/2014/main" val="2307930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(Multi-Select Question)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How are the electromagnets in a MRI machine similar to all other electromagnets, and how could a doctor increase a MRI machines’ magnetic field (Select two choices).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/>
                </a:tc>
                <a:extLst>
                  <a:ext uri="{0D108BD9-81ED-4DB2-BD59-A6C34878D82A}">
                    <a16:rowId xmlns:a16="http://schemas.microsoft.com/office/drawing/2014/main" val="231617644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86D803D-CA57-4C06-8473-544B7E421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699764"/>
              </p:ext>
            </p:extLst>
          </p:nvPr>
        </p:nvGraphicFramePr>
        <p:xfrm>
          <a:off x="1676645" y="4523717"/>
          <a:ext cx="10099157" cy="11130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99157">
                  <a:extLst>
                    <a:ext uri="{9D8B030D-6E8A-4147-A177-3AD203B41FA5}">
                      <a16:colId xmlns:a16="http://schemas.microsoft.com/office/drawing/2014/main" val="35319775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A.  To increase the magnetic field strength, speed up the motion of the solenoid.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99529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B.  To increase the magnetic field of an MRI machine, increase the electrical current.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15211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C.  MRI machines consist of many permanent magnets that cannot be turned off.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46748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D.  They have coils of wire wrapped around iron cores connected to electrical current.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77453922"/>
                  </a:ext>
                </a:extLst>
              </a:tr>
            </a:tbl>
          </a:graphicData>
        </a:graphic>
      </p:graphicFrame>
      <p:sp>
        <p:nvSpPr>
          <p:cNvPr id="15" name="Arrow: Right 14">
            <a:extLst>
              <a:ext uri="{FF2B5EF4-FFF2-40B4-BE49-F238E27FC236}">
                <a16:creationId xmlns:a16="http://schemas.microsoft.com/office/drawing/2014/main" id="{5BFD8AB7-B755-4A18-947F-B677BA126314}"/>
              </a:ext>
            </a:extLst>
          </p:cNvPr>
          <p:cNvSpPr/>
          <p:nvPr/>
        </p:nvSpPr>
        <p:spPr>
          <a:xfrm>
            <a:off x="480292" y="5379475"/>
            <a:ext cx="1161409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8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3E13D9-32F1-46B0-B0BE-513BDFDF5C1D}"/>
              </a:ext>
            </a:extLst>
          </p:cNvPr>
          <p:cNvSpPr txBox="1"/>
          <p:nvPr/>
        </p:nvSpPr>
        <p:spPr>
          <a:xfrm>
            <a:off x="629174" y="620785"/>
            <a:ext cx="10310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Notebook check:  Go to TEAMS and open the assignment.  Use your notebook to answer the questions.  You may not use your neighbors notebook.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B6F70C-878A-4A0B-9F7E-34AF717C4DE4}"/>
              </a:ext>
            </a:extLst>
          </p:cNvPr>
          <p:cNvSpPr txBox="1"/>
          <p:nvPr/>
        </p:nvSpPr>
        <p:spPr>
          <a:xfrm>
            <a:off x="704675" y="3196206"/>
            <a:ext cx="10410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</a:rPr>
              <a:t>Edpuzzles</a:t>
            </a:r>
            <a:r>
              <a:rPr lang="en-US" dirty="0">
                <a:solidFill>
                  <a:schemeClr val="accent1"/>
                </a:solidFill>
              </a:rPr>
              <a:t>:  Go to TEAMS and complete the assignment for the 3 </a:t>
            </a:r>
            <a:r>
              <a:rPr lang="en-US" dirty="0" err="1">
                <a:solidFill>
                  <a:schemeClr val="accent1"/>
                </a:solidFill>
              </a:rPr>
              <a:t>Edpuzzles</a:t>
            </a:r>
            <a:r>
              <a:rPr lang="en-US" dirty="0">
                <a:solidFill>
                  <a:schemeClr val="accent1"/>
                </a:solidFill>
              </a:rPr>
              <a:t>.  Make sure to turn in when you are finished.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843989-20F3-4D45-88E2-B39E1B8A9A42}"/>
              </a:ext>
            </a:extLst>
          </p:cNvPr>
          <p:cNvSpPr txBox="1"/>
          <p:nvPr/>
        </p:nvSpPr>
        <p:spPr>
          <a:xfrm>
            <a:off x="796954" y="5285064"/>
            <a:ext cx="9974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Work on or turn in any missing assignments.  The end of the 9 weeks is Friday.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CB62F6-11F3-4749-801C-2B7B4FE1DB1E}"/>
              </a:ext>
            </a:extLst>
          </p:cNvPr>
          <p:cNvSpPr txBox="1"/>
          <p:nvPr/>
        </p:nvSpPr>
        <p:spPr>
          <a:xfrm>
            <a:off x="889232" y="4219662"/>
            <a:ext cx="5612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linkClick r:id="rId2"/>
              </a:rPr>
              <a:t>Blooket</a:t>
            </a:r>
            <a:r>
              <a:rPr lang="en-US" dirty="0"/>
              <a:t>  click here to play a review game</a:t>
            </a:r>
          </a:p>
        </p:txBody>
      </p:sp>
    </p:spTree>
    <p:extLst>
      <p:ext uri="{BB962C8B-B14F-4D97-AF65-F5344CB8AC3E}">
        <p14:creationId xmlns:p14="http://schemas.microsoft.com/office/powerpoint/2010/main" val="61365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61D0-8F4E-4260-9B4A-41100720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Ticket: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F9F2B-FB79-46AF-920B-6F0F96E41E5D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81D1EA-7C8B-46F1-8FAE-CA63246243E4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9194C6-8B18-40E8-B4A1-CA6B83D0F104}"/>
              </a:ext>
            </a:extLst>
          </p:cNvPr>
          <p:cNvSpPr txBox="1"/>
          <p:nvPr/>
        </p:nvSpPr>
        <p:spPr>
          <a:xfrm>
            <a:off x="596899" y="2097248"/>
            <a:ext cx="10770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does a generator produce?</a:t>
            </a:r>
          </a:p>
        </p:txBody>
      </p:sp>
    </p:spTree>
    <p:extLst>
      <p:ext uri="{BB962C8B-B14F-4D97-AF65-F5344CB8AC3E}">
        <p14:creationId xmlns:p14="http://schemas.microsoft.com/office/powerpoint/2010/main" val="1931169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VE.pptx" id="{928531FE-40B6-4895-993A-83D26AA1E005}" vid="{C99C5ABD-1620-4AD2-A38C-62625556F38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Geometric color block</Template>
  <TotalTime>0</TotalTime>
  <Words>203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Century Gothic</vt:lpstr>
      <vt:lpstr>Garamond</vt:lpstr>
      <vt:lpstr>Times New Roman</vt:lpstr>
      <vt:lpstr>SavonVTI</vt:lpstr>
      <vt:lpstr>Magnetism and electricity day 3</vt:lpstr>
      <vt:lpstr>PowerPoint Presentation</vt:lpstr>
      <vt:lpstr>PowerPoint Presentation</vt:lpstr>
      <vt:lpstr>Exit Ticket: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2021-09-17T15:48:08Z</dcterms:created>
  <dcterms:modified xsi:type="dcterms:W3CDTF">2021-09-28T13:57:02Z</dcterms:modified>
</cp:coreProperties>
</file>